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5"/>
  </p:notesMasterIdLst>
  <p:handoutMasterIdLst>
    <p:handoutMasterId r:id="rId36"/>
  </p:handoutMasterIdLst>
  <p:sldIdLst>
    <p:sldId id="263" r:id="rId5"/>
    <p:sldId id="256" r:id="rId6"/>
    <p:sldId id="281" r:id="rId7"/>
    <p:sldId id="280" r:id="rId8"/>
    <p:sldId id="260" r:id="rId9"/>
    <p:sldId id="266" r:id="rId10"/>
    <p:sldId id="258" r:id="rId11"/>
    <p:sldId id="315" r:id="rId12"/>
    <p:sldId id="270" r:id="rId13"/>
    <p:sldId id="273" r:id="rId14"/>
    <p:sldId id="289" r:id="rId15"/>
    <p:sldId id="268" r:id="rId16"/>
    <p:sldId id="271" r:id="rId17"/>
    <p:sldId id="277" r:id="rId18"/>
    <p:sldId id="265" r:id="rId19"/>
    <p:sldId id="278" r:id="rId20"/>
    <p:sldId id="285" r:id="rId21"/>
    <p:sldId id="269" r:id="rId22"/>
    <p:sldId id="283" r:id="rId23"/>
    <p:sldId id="284" r:id="rId24"/>
    <p:sldId id="282" r:id="rId25"/>
    <p:sldId id="276" r:id="rId26"/>
    <p:sldId id="287" r:id="rId27"/>
    <p:sldId id="288" r:id="rId28"/>
    <p:sldId id="299" r:id="rId29"/>
    <p:sldId id="312" r:id="rId30"/>
    <p:sldId id="314" r:id="rId31"/>
    <p:sldId id="286" r:id="rId32"/>
    <p:sldId id="26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bold" panose="020B0906030804020204" pitchFamily="34" charset="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3"/>
    <a:srgbClr val="7A7A7A"/>
    <a:srgbClr val="CC4542"/>
    <a:srgbClr val="D84D49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6327"/>
  </p:normalViewPr>
  <p:slideViewPr>
    <p:cSldViewPr snapToGrid="0">
      <p:cViewPr varScale="1">
        <p:scale>
          <a:sx n="94" d="100"/>
          <a:sy n="94" d="100"/>
        </p:scale>
        <p:origin x="160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sw.com.au/people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sw.com.au/ssw/Company/Offic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do-you-keep-your-presentations-in-a-public-location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emf"/><Relationship Id="rId4" Type="http://schemas.openxmlformats.org/officeDocument/2006/relationships/hyperlink" Target="mailto:info@ssw.com.a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ENTERPRISE SOFTWARE DEVELOPMENT</a:t>
            </a:r>
            <a:endParaRPr lang="en-AU" sz="1800" dirty="0">
              <a:solidFill>
                <a:schemeClr val="bg1"/>
              </a:solidFill>
            </a:endParaRPr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709" y="2152980"/>
            <a:ext cx="3404581" cy="18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The </a:t>
            </a:r>
            <a:r>
              <a:rPr lang="en-AU" dirty="0" err="1">
                <a:solidFill>
                  <a:schemeClr val="bg1"/>
                </a:solidFill>
              </a:rPr>
              <a:t>Coganator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r="10677"/>
          <a:stretch/>
        </p:blipFill>
        <p:spPr/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Adam 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Stalk</a:t>
            </a:r>
            <a:r>
              <a:rPr lang="en-US" dirty="0"/>
              <a:t> 👀 </a:t>
            </a:r>
            <a:r>
              <a:rPr lang="en-AU" dirty="0"/>
              <a:t> </a:t>
            </a:r>
            <a:r>
              <a:rPr lang="en-AU" dirty="0">
                <a:hlinkClick r:id="rId3"/>
              </a:rPr>
              <a:t>ssw.com.au/people/XXX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Walk </a:t>
            </a:r>
            <a:r>
              <a:rPr lang="en-US" dirty="0"/>
              <a:t>📍  </a:t>
            </a:r>
            <a:r>
              <a:rPr lang="en-AU" dirty="0">
                <a:hlinkClick r:id="rId4"/>
              </a:rPr>
              <a:t>ssw.com.au/ssw/company/offices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Talk  📞</a:t>
            </a:r>
            <a:r>
              <a:rPr lang="en-AU" dirty="0">
                <a:solidFill>
                  <a:schemeClr val="bg1"/>
                </a:solidFill>
              </a:rPr>
              <a:t>  +61 XXX XXX XXX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Crushed a can with his bare fist once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Every year jumps in a pool of ice water because he CAN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Stole a pregnant lady’s chocolate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Look in fileserver for a high res version of your employee photo. \\</a:t>
            </a:r>
            <a:r>
              <a:rPr lang="en-AU" dirty="0" err="1">
                <a:solidFill>
                  <a:schemeClr val="bg1"/>
                </a:solidFill>
              </a:rPr>
              <a:t>fileserver.sydney.ssw.com.au</a:t>
            </a:r>
            <a:r>
              <a:rPr lang="en-AU" dirty="0">
                <a:solidFill>
                  <a:schemeClr val="bg1"/>
                </a:solidFill>
              </a:rPr>
              <a:t>\DataSSW\Photos\Employees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6112" y="568959"/>
            <a:ext cx="3346616" cy="677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>
                <a:solidFill>
                  <a:schemeClr val="bg1"/>
                </a:solidFill>
              </a:rPr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Earn</a:t>
            </a:r>
            <a:r>
              <a:rPr lang="en-US" sz="2400" dirty="0"/>
              <a:t>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5. 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Delete Extra Segments (Have no more than 6 chapters)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Indenting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If you press tab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While selecting the text</a:t>
            </a:r>
          </a:p>
          <a:p>
            <a:pPr lvl="2"/>
            <a:r>
              <a:rPr lang="en-AU" dirty="0">
                <a:solidFill>
                  <a:schemeClr val="bg1"/>
                </a:solidFill>
              </a:rPr>
              <a:t>You can indent it</a:t>
            </a:r>
          </a:p>
          <a:p>
            <a:pPr lvl="3"/>
            <a:r>
              <a:rPr lang="en-AU" dirty="0">
                <a:solidFill>
                  <a:schemeClr val="bg1"/>
                </a:solidFill>
              </a:rPr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Pie is possibly too delicious</a:t>
            </a:r>
          </a:p>
          <a:p>
            <a:r>
              <a:rPr lang="en-AU" dirty="0">
                <a:solidFill>
                  <a:schemeClr val="bg1"/>
                </a:solidFill>
              </a:rPr>
              <a:t>Eating too much pie makes you fat</a:t>
            </a:r>
          </a:p>
          <a:p>
            <a:r>
              <a:rPr lang="en-AU" dirty="0">
                <a:solidFill>
                  <a:schemeClr val="bg1"/>
                </a:solidFill>
              </a:rPr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Pie is delicious</a:t>
            </a:r>
          </a:p>
          <a:p>
            <a:r>
              <a:rPr lang="en-AU" dirty="0">
                <a:solidFill>
                  <a:schemeClr val="bg1"/>
                </a:solidFill>
              </a:rPr>
              <a:t>I could eat a lot of pie</a:t>
            </a:r>
          </a:p>
          <a:p>
            <a:r>
              <a:rPr lang="en-AU" dirty="0">
                <a:solidFill>
                  <a:schemeClr val="bg1"/>
                </a:solidFill>
              </a:rPr>
              <a:t>I love pie</a:t>
            </a:r>
          </a:p>
          <a:p>
            <a:r>
              <a:rPr lang="en-AU" dirty="0">
                <a:solidFill>
                  <a:schemeClr val="bg1"/>
                </a:solidFill>
              </a:rPr>
              <a:t>Add your own animation you lazy buggers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The Pros and Cons of Pie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>
                <a:solidFill>
                  <a:schemeClr val="bg1"/>
                </a:solidFill>
              </a:rPr>
              <a:t>Sweet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cream</a:t>
            </a:r>
          </a:p>
          <a:p>
            <a:r>
              <a:rPr lang="en-AU" dirty="0">
                <a:solidFill>
                  <a:schemeClr val="bg1"/>
                </a:solidFill>
              </a:rPr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>
                <a:solidFill>
                  <a:schemeClr val="bg1"/>
                </a:solidFill>
              </a:rPr>
              <a:t>Savoury…. Usually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meat and gravy</a:t>
            </a:r>
          </a:p>
          <a:p>
            <a:r>
              <a:rPr lang="en-AU" dirty="0">
                <a:solidFill>
                  <a:schemeClr val="bg1"/>
                </a:solidFill>
              </a:rPr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Cake versus Pie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67235"/>
            <a:ext cx="12192000" cy="67907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4.1 </a:t>
            </a:r>
            <a:r>
              <a:rPr lang="en-AU" dirty="0"/>
              <a:t>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>
                <a:solidFill>
                  <a:schemeClr val="bg1"/>
                </a:solidFill>
              </a:rPr>
              <a:t>Sweet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cream</a:t>
            </a:r>
          </a:p>
          <a:p>
            <a:r>
              <a:rPr lang="en-AU" dirty="0">
                <a:solidFill>
                  <a:schemeClr val="bg1"/>
                </a:solidFill>
              </a:rPr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>
                <a:solidFill>
                  <a:schemeClr val="bg1"/>
                </a:solidFill>
              </a:rPr>
              <a:t>Savoury…. Usually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meat and gravy</a:t>
            </a:r>
          </a:p>
          <a:p>
            <a:r>
              <a:rPr lang="en-AU" dirty="0">
                <a:solidFill>
                  <a:schemeClr val="bg1"/>
                </a:solidFill>
              </a:rPr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>
                <a:solidFill>
                  <a:schemeClr val="bg1"/>
                </a:solidFill>
              </a:rPr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Cake versus Pie versus…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Has a designer done a Test Please on your slides?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Resources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Rules to Better PowerPoint Presentations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creative commons images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keep your presentations in a public location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ssw.com.au/rules/do-you-keep-your-presentations-in-a-public-location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>
                <a:solidFill>
                  <a:schemeClr val="bg1"/>
                </a:solidFill>
              </a:rPr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>
                <a:solidFill>
                  <a:schemeClr val="bg1"/>
                </a:solidFill>
              </a:rPr>
              <a:t>Scan the QR code here</a:t>
            </a:r>
          </a:p>
          <a:p>
            <a:pPr algn="ctr"/>
            <a:r>
              <a:rPr lang="en-AU" sz="2600" dirty="0">
                <a:solidFill>
                  <a:schemeClr val="bg1"/>
                </a:solidFill>
              </a:rPr>
              <a:t>to fill our survey. </a:t>
            </a:r>
            <a:endParaRPr lang="en-AU" sz="26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How to Use this PowerPoint </a:t>
            </a:r>
            <a:r>
              <a:rPr lang="en-US" dirty="0">
                <a:solidFill>
                  <a:schemeClr val="bg1"/>
                </a:solidFill>
              </a:rPr>
              <a:t>with Adam Cogan</a:t>
            </a:r>
            <a:endParaRPr lang="en-US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solidFill>
                  <a:schemeClr val="bg1"/>
                </a:solidFill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solidFill>
                  <a:schemeClr val="bg1"/>
                </a:solidFill>
              </a:rPr>
              <a:t>www.ssw.com.au</a:t>
            </a:r>
            <a:br>
              <a:rPr lang="en-AU" sz="1800" dirty="0"/>
            </a:br>
            <a:r>
              <a:rPr lang="en-AU" sz="1600" dirty="0">
                <a:solidFill>
                  <a:schemeClr val="bg1"/>
                </a:solidFill>
              </a:rPr>
              <a:t>Sydney | Melbourne | Brisbane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Use Different Slide Layouts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Make sure you’re using the template correctly with slide layouts.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solidFill>
                  <a:schemeClr val="bg1"/>
                </a:solidFill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solidFill>
                  <a:schemeClr val="bg1"/>
                </a:solidFill>
              </a:rPr>
              <a:t>www.ssw.com.au</a:t>
            </a:r>
            <a:br>
              <a:rPr lang="en-AU" sz="18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Sydney | Melbourne | Brisbane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Change the Footer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Make sure you don’t forget the footer. Everyone forgets the footer.</a:t>
            </a:r>
          </a:p>
          <a:p>
            <a:r>
              <a:rPr lang="en-AU" i="1" dirty="0">
                <a:solidFill>
                  <a:schemeClr val="bg1"/>
                </a:solidFill>
              </a:rPr>
              <a:t>TIP: If your content interferes with the footer you can slide it to one side.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Icon Library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bg1"/>
                </a:solidFill>
              </a:rPr>
              <a:t>These icons are pulled from </a:t>
            </a:r>
            <a:r>
              <a:rPr lang="en-A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http://fontawesome.com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r>
              <a:rPr lang="en-AU" dirty="0">
                <a:solidFill>
                  <a:schemeClr val="bg1"/>
                </a:solidFill>
              </a:rPr>
              <a:t>Feel free to use your own by pasting in any SVG. You can use PowerPoint to </a:t>
            </a:r>
            <a:r>
              <a:rPr lang="en-AU" dirty="0" err="1">
                <a:solidFill>
                  <a:schemeClr val="bg1"/>
                </a:solidFill>
              </a:rPr>
              <a:t>recolor</a:t>
            </a:r>
            <a:r>
              <a:rPr lang="en-AU" dirty="0">
                <a:solidFill>
                  <a:schemeClr val="bg1"/>
                </a:solidFill>
              </a:rPr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Other Icons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Question Man</a:t>
            </a:r>
            <a:r>
              <a:rPr lang="en-US" sz="2400" dirty="0"/>
              <a:t>	</a:t>
            </a:r>
            <a:r>
              <a:rPr lang="en-US" sz="2400" dirty="0">
                <a:solidFill>
                  <a:schemeClr val="bg1"/>
                </a:solidFill>
              </a:rPr>
              <a:t>Demo Man</a:t>
            </a:r>
            <a:r>
              <a:rPr lang="en-US" sz="2400" dirty="0"/>
              <a:t>		</a:t>
            </a:r>
            <a:r>
              <a:rPr lang="en-US" sz="2400" dirty="0">
                <a:solidFill>
                  <a:schemeClr val="bg1"/>
                </a:solidFill>
              </a:rPr>
              <a:t>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Adding logo watermark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If you want the logo overlap as shown in the template, you’ll need the logo in the bottom right of this slide. Just copy paste it onto relevant slides.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Delete these boxes, then replace this promo image with yours()</a:t>
            </a:r>
            <a:endParaRPr lang="en-US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 dirty="0"/>
              <a:t>User Group Presenter’s Alternative Title Slide</a:t>
            </a:r>
            <a:endParaRPr lang="en-US" sz="2200" dirty="0"/>
          </a:p>
        </p:txBody>
      </p:sp>
      <p:sp>
        <p:nvSpPr>
          <p:cNvPr id="5" name="Subtitle 12">
            <a:extLst>
              <a:ext uri="{FF2B5EF4-FFF2-40B4-BE49-F238E27FC236}">
                <a16:creationId xmlns:a16="http://schemas.microsoft.com/office/drawing/2014/main" id="{65BECC09-2AA1-46BD-8486-DE7A655C4C23}"/>
              </a:ext>
            </a:extLst>
          </p:cNvPr>
          <p:cNvSpPr txBox="1">
            <a:spLocks/>
          </p:cNvSpPr>
          <p:nvPr/>
        </p:nvSpPr>
        <p:spPr>
          <a:xfrm>
            <a:off x="5268035" y="5947148"/>
            <a:ext cx="6923965" cy="552973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lIns="180000" tIns="90000" rIns="180000" bIns="9000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Note: Let the designers know that you will be using the dark themed </a:t>
            </a:r>
            <a:r>
              <a:rPr lang="en-AU" dirty="0" err="1"/>
              <a:t>powerpoint</a:t>
            </a:r>
            <a:r>
              <a:rPr lang="en-AU" dirty="0"/>
              <a:t> so the promo image can also be designed with a dark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[Month] [Year]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How to use this PowerPoint</a:t>
            </a:r>
            <a:br>
              <a:rPr lang="en-AU" dirty="0"/>
            </a:br>
            <a:br>
              <a:rPr lang="en-AU" sz="2200" dirty="0"/>
            </a:br>
            <a:r>
              <a:rPr lang="en-AU" sz="2200" dirty="0"/>
              <a:t>Replace image with something more relevant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Blank(1)</Template>
  <TotalTime>51</TotalTime>
  <Words>1305</Words>
  <Application>Microsoft Office PowerPoint</Application>
  <PresentationFormat>Widescreen</PresentationFormat>
  <Paragraphs>165</Paragraphs>
  <Slides>30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Open Sans Light</vt:lpstr>
      <vt:lpstr>Calibri</vt:lpstr>
      <vt:lpstr>Arial</vt:lpstr>
      <vt:lpstr>Wingdings</vt:lpstr>
      <vt:lpstr>Open Sans Extrabold</vt:lpstr>
      <vt:lpstr>SSW-White</vt:lpstr>
      <vt:lpstr>PowerPoint Presentation</vt:lpstr>
      <vt:lpstr>SSW Template</vt:lpstr>
      <vt:lpstr>Use Different Slide Layouts</vt:lpstr>
      <vt:lpstr>Change the Footer</vt:lpstr>
      <vt:lpstr>Icon Library</vt:lpstr>
      <vt:lpstr>Other Icons</vt:lpstr>
      <vt:lpstr>Adding logo watermark</vt:lpstr>
      <vt:lpstr>User Group Presenter’s Alternative Title Slide</vt:lpstr>
      <vt:lpstr>How to use this PowerPoint  Replace image with something more relevant</vt:lpstr>
      <vt:lpstr>Adam Cogan</vt:lpstr>
      <vt:lpstr>PowerPoint Presentation</vt:lpstr>
      <vt:lpstr>Agenda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</vt:lpstr>
      <vt:lpstr>Questions?   info@ssw.com.au www.ssw.com.au Sydney | Melbourne | Brisbane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Hashem Elhossaini www.ssw.com.au</dc:creator>
  <cp:keywords>template, ssw, blank</cp:keywords>
  <cp:lastModifiedBy>Hashem Elhossaini www.ssw.com.au</cp:lastModifiedBy>
  <cp:revision>6</cp:revision>
  <dcterms:created xsi:type="dcterms:W3CDTF">2022-03-31T02:57:23Z</dcterms:created>
  <dcterms:modified xsi:type="dcterms:W3CDTF">2022-04-07T07:21:41Z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